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94702"/>
  </p:normalViewPr>
  <p:slideViewPr>
    <p:cSldViewPr snapToGrid="0">
      <p:cViewPr varScale="1">
        <p:scale>
          <a:sx n="136" d="100"/>
          <a:sy n="136" d="100"/>
        </p:scale>
        <p:origin x="7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97BE13-2190-72CC-A92C-D89E119067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7C3B962-01D1-F3F6-71B5-69AD5C7849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0B9667-5D89-E534-2EA7-5AD7B887D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A303F5-E793-C0E2-FFF2-28B4516C2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B15D73-F5E1-CC5E-6E5C-7BE857F9C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6167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A4190-6D37-F9E5-4456-8276A6C01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5D1D37-7AED-9AE0-EFDC-4FE83486B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3064BC-1282-B07A-5D17-58C5D000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D78D51-2E93-2468-B74E-546F4DB01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79CC98-A62A-663B-C492-4DF99951E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188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01275B3-51F3-1988-C069-BCE853CE14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138CDE-55E9-9F13-72B7-6074AFAC5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C8E883-E10A-9E35-2ADA-306024926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C1A8DD-919F-1075-A57A-41D528630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799AD1-C1FB-90DD-97ED-AB3C425F8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85202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C0967E-FCDB-D4B7-3D14-B2C8C5B42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F95F92-80E6-E464-3194-BA82E52F2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7F8107-82B1-3379-C79B-DCB61BB7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05C861-2CB4-EA5E-C544-ACF927A20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7F37F5-0E4D-7D4E-2599-523B6DE8C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31371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BED52-5F86-ED70-4390-0915DC80C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B5032F-3BAB-F3D8-C163-33C88178C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A051A7-6F4A-4D4A-A063-E3F46D9F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CA539D-5B24-3191-5E11-2C2116D43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059498-1519-7E11-53FF-D34D2B928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8722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EA8CAD-52BD-7B26-77BA-D2A1C7018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9C0B91-259C-51E2-0328-ABBF4BF994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DBDA67-885C-23E8-FAB3-F179AF6BAE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A06F36-ABE2-0811-A703-F94CEC579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FEA295-F2FB-1094-7715-34471EAB0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F32650-BFB7-DD78-6101-F40E432F5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07204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44BC61-E281-189F-AA0F-DCC621010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4ADE43-86F5-1969-2728-D49D0D778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BAFD3C-A9E2-A505-AE9E-F56AB9B0A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55B9D6-7884-F569-FEB8-6DD6633B4A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7E5ED0-852E-EED8-91FF-8D94406D30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DF98FA6-1DA7-D94C-3E7E-7FEE38060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F1561F9-F9AB-D8A0-A5D4-591F327FA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95F55F-EA1D-EFDC-C334-BFADA3FF1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54555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168E66-ABD7-5B3C-91B1-C73B79178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F6A3251-A42E-207D-18E1-BBD2CA77A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A6E1A6-9794-F7F0-FAB2-DA4CF6EF3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E1F2B-757E-2B19-270D-C7FBE5101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34466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1C6E51-327C-B9A2-C928-70B6521ED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E681FC-4CA8-B96A-9674-64D4DF0A5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86331D-C4B7-3974-080C-828195B97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31325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FE6173-8399-7BD2-832D-709FCD9B6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2B57C1-86CF-7DE5-9472-FF53DA06F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41D2F1-4002-C9C3-3903-E33A0D395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C81104-45B8-9B91-1F96-DB3FD8F61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60165B-4443-F63B-7697-1F092EB82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1D5AC6-9BC7-96FC-78AC-3123AE90B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7206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C1C6B3-E273-BDC3-91FA-56A36191B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4640CDF-7B8F-13EB-21DD-869D914F94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EB5FF8-C509-8D7F-B4B9-CA825A035F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BFFCC7-C0A7-C5FD-0063-AEB1F224E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C24018-9525-D79A-7283-3FDB199AA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9C77E3-84D5-EAC4-5E98-4D647CC90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42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B829B22-DCEA-36E0-B606-A27DBE4ED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8C6721-9033-AED9-2B34-D5E9EB641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B1DC9D-64D3-8914-F53B-77966536F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56797-A93F-D047-9E6B-24CBA95F1CDB}" type="datetimeFigureOut">
              <a:rPr kumimoji="1" lang="ko-Kore-KR" altLang="en-US" smtClean="0"/>
              <a:t>2023. 5. 7.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39A261-2B2F-86DE-B881-AB93B06A7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105832-9D50-2AB6-F5A3-BFCDE7382E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6251A-7A66-8045-9428-58B42476F60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92420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41E3CA-44B2-C475-5B7A-637C34FF84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웹프로그래밍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F67241-A4BA-A615-BBB5-F011047D05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ore-KR" altLang="en-US" dirty="0"/>
              <a:t>수행과제</a:t>
            </a:r>
            <a:r>
              <a:rPr kumimoji="1" lang="en-US" altLang="ko-KR" dirty="0"/>
              <a:t>7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8C5A61-5767-C230-5A18-F98821A4E25B}"/>
              </a:ext>
            </a:extLst>
          </p:cNvPr>
          <p:cNvSpPr txBox="1"/>
          <p:nvPr/>
        </p:nvSpPr>
        <p:spPr>
          <a:xfrm>
            <a:off x="9701048" y="5559972"/>
            <a:ext cx="18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0185158</a:t>
            </a:r>
            <a:r>
              <a:rPr kumimoji="1" lang="ko-KR" altLang="en-US" dirty="0"/>
              <a:t> 이은재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229319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9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290837-7BF2-4FEC-13EB-06A699947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04" y="1430188"/>
            <a:ext cx="11379792" cy="399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694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0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2C5A46-9767-5C30-17D5-119588024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32" y="952108"/>
            <a:ext cx="8951536" cy="579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652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1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134406-0A89-EC07-AD94-C366006AE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12" y="1587201"/>
            <a:ext cx="11289776" cy="3683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9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2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6216ECA-7DC8-79BE-D30D-AD61302A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00" y="2028127"/>
            <a:ext cx="11468599" cy="280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20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3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ACEEACD-87C1-23AE-327D-9B31F3F88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537" y="1365175"/>
            <a:ext cx="8698925" cy="412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106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4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756E94-586D-A869-FA7D-7A8F27B87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331" y="1086407"/>
            <a:ext cx="9917337" cy="46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742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5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65F2E2-A4EE-2114-B8F1-C1E03EB72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711" y="1538947"/>
            <a:ext cx="10640577" cy="356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816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6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03F93AC-0FCE-8261-68B7-C4B4105BA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489" y="1430321"/>
            <a:ext cx="10061021" cy="399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32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7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49CC46-2FA4-68F7-1309-E944A28B7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353" y="1486042"/>
            <a:ext cx="10337293" cy="388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294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8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224E0F-E88C-F6C2-8F96-48C830B5A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188" y="1129602"/>
            <a:ext cx="9999623" cy="459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90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endParaRPr kumimoji="1" lang="ko-Kore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8ED2327-2C14-772A-58F6-19D0971B1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77581"/>
            <a:ext cx="11084990" cy="321161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42573FD-DD82-CCA0-7FC4-5EEABE49E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937" y="4496707"/>
            <a:ext cx="3240126" cy="175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66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r>
              <a:rPr kumimoji="1" lang="en-US" altLang="ko-KR" sz="2400" dirty="0"/>
              <a:t>9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5D2F2C6-D043-D309-9A8A-DEC01D3C4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094" y="1455425"/>
            <a:ext cx="10399812" cy="394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79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2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E059B2-2254-4948-EBBB-027CAC8E0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00" y="1378607"/>
            <a:ext cx="10701600" cy="402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669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3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7D0416-9DD2-A040-F8FB-F08AACD22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203" y="1566510"/>
            <a:ext cx="10109594" cy="372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942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4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06BAD3-53AC-30EC-A8DA-AD526AC98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035" y="1581126"/>
            <a:ext cx="10933929" cy="369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275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5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0441215-4E4D-2DCD-CD62-11612B7B2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195" y="1315431"/>
            <a:ext cx="10019609" cy="277580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506DDB9-C401-583C-B74D-76D13D138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9242" y="4574554"/>
            <a:ext cx="5659923" cy="157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282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6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C38D84-2393-86D2-9772-D2F885543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585" y="1327968"/>
            <a:ext cx="9926829" cy="420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534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7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AC15AB-73A2-521C-47B0-7C963D0DF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06" y="1495034"/>
            <a:ext cx="10152387" cy="386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05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69D2E-AE28-92EA-3B9A-11327C27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931004" cy="586982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8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4E2277-57CB-B706-AC72-A24763BA2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570" y="755832"/>
            <a:ext cx="9102860" cy="534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527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43</Words>
  <Application>Microsoft Macintosh PowerPoint</Application>
  <PresentationFormat>와이드스크린</PresentationFormat>
  <Paragraphs>22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테마</vt:lpstr>
      <vt:lpstr>웹프로그래밍</vt:lpstr>
      <vt:lpstr>문제1</vt:lpstr>
      <vt:lpstr>문제2</vt:lpstr>
      <vt:lpstr>문제3</vt:lpstr>
      <vt:lpstr>문제4</vt:lpstr>
      <vt:lpstr>문제5</vt:lpstr>
      <vt:lpstr>문제6</vt:lpstr>
      <vt:lpstr>문제7</vt:lpstr>
      <vt:lpstr>문제8</vt:lpstr>
      <vt:lpstr>문제9</vt:lpstr>
      <vt:lpstr>문제10</vt:lpstr>
      <vt:lpstr>문제11</vt:lpstr>
      <vt:lpstr>문제12</vt:lpstr>
      <vt:lpstr>문제13</vt:lpstr>
      <vt:lpstr>문제14</vt:lpstr>
      <vt:lpstr>문제15</vt:lpstr>
      <vt:lpstr>문제16</vt:lpstr>
      <vt:lpstr>문제17</vt:lpstr>
      <vt:lpstr>문제18</vt:lpstr>
      <vt:lpstr>문제19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웹프로그래밍</dc:title>
  <dc:creator>이은재</dc:creator>
  <cp:lastModifiedBy>이은재</cp:lastModifiedBy>
  <cp:revision>1</cp:revision>
  <dcterms:created xsi:type="dcterms:W3CDTF">2023-05-07T05:16:07Z</dcterms:created>
  <dcterms:modified xsi:type="dcterms:W3CDTF">2023-05-07T05:29:23Z</dcterms:modified>
</cp:coreProperties>
</file>

<file path=docProps/thumbnail.jpeg>
</file>